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2" r:id="rId3"/>
    <p:sldId id="258" r:id="rId4"/>
    <p:sldId id="259" r:id="rId5"/>
    <p:sldId id="264" r:id="rId6"/>
    <p:sldId id="284" r:id="rId7"/>
    <p:sldId id="265" r:id="rId8"/>
    <p:sldId id="279" r:id="rId9"/>
    <p:sldId id="289" r:id="rId10"/>
    <p:sldId id="280" r:id="rId11"/>
    <p:sldId id="278" r:id="rId12"/>
    <p:sldId id="267" r:id="rId13"/>
    <p:sldId id="285" r:id="rId14"/>
    <p:sldId id="286" r:id="rId15"/>
    <p:sldId id="276" r:id="rId16"/>
    <p:sldId id="288" r:id="rId17"/>
    <p:sldId id="287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4" d="100"/>
          <a:sy n="54" d="100"/>
        </p:scale>
        <p:origin x="196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474F8-950D-4F95-9606-504A8FCB9491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C7B88-A688-4DE5-9F7C-CCCE3CDFD3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0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6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6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5318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4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3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7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8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6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09DB4-BC17-43A3-813B-BD7D92D013E8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8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1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31.emf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media14.m4a"/><Relationship Id="rId7" Type="http://schemas.openxmlformats.org/officeDocument/2006/relationships/image" Target="../media/image3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emf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8.m4a"/><Relationship Id="rId16" Type="http://schemas.openxmlformats.org/officeDocument/2006/relationships/image" Target="../media/image23.png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9.m4a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6000"/>
            <a:lum/>
          </a:blip>
          <a:srcRect/>
          <a:stretch>
            <a:fillRect t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797" y="596772"/>
            <a:ext cx="896705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GIÁO DỤC ĐÀO TẠO QUẬN GÒ VẤP</a:t>
            </a: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3375655" y="2016975"/>
            <a:ext cx="5636393" cy="9361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765388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0239" y="3726951"/>
            <a:ext cx="8587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54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54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  EM ĐÃ LỚN HƠN</a:t>
            </a:r>
            <a:endParaRPr lang="en-US" sz="5400" b="1" cap="none" spc="0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3787366" y="4742329"/>
            <a:ext cx="6898483" cy="770772"/>
          </a:xfrm>
          <a:prstGeom prst="rect">
            <a:avLst/>
          </a:prstGeom>
        </p:spPr>
        <p:txBody>
          <a:bodyPr spcFirstLastPara="1" wrap="none" fromWordArt="1"/>
          <a:lstStyle/>
          <a:p>
            <a:pPr algn="ctr"/>
            <a:r>
              <a:rPr lang="vi-VN" sz="48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/>
                <a:cs typeface="Times New Roman"/>
              </a:rPr>
              <a:t>Đọc </a:t>
            </a:r>
            <a:r>
              <a:rPr lang="vi-VN" sz="4800" b="1" i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/>
                <a:cs typeface="Times New Roman"/>
              </a:rPr>
              <a:t>Thời gian biểu </a:t>
            </a:r>
            <a:endParaRPr lang="en-US" sz="4800" b="1" i="1" kern="1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818" y="2564382"/>
            <a:ext cx="22980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Tuần</a:t>
            </a:r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9616" y="4745941"/>
            <a:ext cx="1972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00"/>
                </a:solidFill>
                <a:effectLst/>
              </a:rPr>
              <a:t>Tiết</a:t>
            </a:r>
            <a:r>
              <a:rPr lang="en-US" sz="54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00"/>
                </a:solidFill>
                <a:effectLst/>
              </a:rPr>
              <a:t> </a:t>
            </a:r>
            <a:r>
              <a:rPr lang="en-US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00"/>
                </a:solidFill>
              </a:rPr>
              <a:t>5</a:t>
            </a:r>
            <a:r>
              <a:rPr lang="en-US" sz="54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00"/>
                </a:solidFill>
                <a:effectLst/>
              </a:rPr>
              <a:t>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DEF7FD-FC07-4CA9-91D2-5F95AF081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0658"/>
      </p:ext>
    </p:extLst>
  </p:cSld>
  <p:clrMapOvr>
    <a:masterClrMapping/>
  </p:clrMapOvr>
  <p:transition spd="slow" advTm="160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747969"/>
              </p:ext>
            </p:extLst>
          </p:nvPr>
        </p:nvGraphicFramePr>
        <p:xfrm>
          <a:off x="358178" y="5276580"/>
          <a:ext cx="10784541" cy="1883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675"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   </a:t>
                      </a:r>
                      <a:r>
                        <a:rPr lang="vi-VN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Tối</a:t>
                      </a:r>
                      <a:r>
                        <a:rPr lang="vi-VN" sz="28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vi-VN" sz="2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18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18 giờ</a:t>
                      </a:r>
                      <a:r>
                        <a:rPr lang="vi-VN" sz="2000" b="1" baseline="0" dirty="0">
                          <a:latin typeface="+mj-lt"/>
                        </a:rPr>
                        <a:t> - 20 giờ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20 giờ - 20 giờ 30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21 giờ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Ăn</a:t>
                      </a:r>
                      <a:r>
                        <a:rPr lang="vi-VN" sz="2000" b="1" baseline="0" dirty="0">
                          <a:latin typeface="+mj-lt"/>
                        </a:rPr>
                        <a:t> tối, chơi với em, giúp mẹ việc nhà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Xem chương trình bóng đá hoặc đọc sách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Đi ngủ</a:t>
                      </a:r>
                    </a:p>
                    <a:p>
                      <a:endParaRPr lang="vi-VN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138483"/>
              </p:ext>
            </p:extLst>
          </p:nvPr>
        </p:nvGraphicFramePr>
        <p:xfrm>
          <a:off x="370540" y="-1"/>
          <a:ext cx="10730754" cy="2293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18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00"/>
                          </a:solidFill>
                          <a:latin typeface="+mj-lt"/>
                        </a:rPr>
                        <a:t>Thời</a:t>
                      </a:r>
                      <a:r>
                        <a:rPr lang="vi-VN" sz="24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gian </a:t>
                      </a:r>
                      <a:endParaRPr lang="vi-VN" sz="2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00"/>
                          </a:solidFill>
                          <a:latin typeface="+mj-lt"/>
                        </a:rPr>
                        <a:t>Công</a:t>
                      </a:r>
                      <a:r>
                        <a:rPr lang="vi-VN" sz="24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việc</a:t>
                      </a:r>
                      <a:endParaRPr lang="vi-VN" sz="24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69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 </a:t>
                      </a:r>
                      <a:r>
                        <a:rPr lang="vi-VN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Sáng</a:t>
                      </a:r>
                      <a:r>
                        <a:rPr lang="vi-VN" sz="24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vi-VN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261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6 giờ</a:t>
                      </a:r>
                      <a:r>
                        <a:rPr lang="vi-VN" sz="2000" b="1" baseline="0" dirty="0">
                          <a:latin typeface="+mj-lt"/>
                        </a:rPr>
                        <a:t> - 7 giờ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7 giờ 30 – 10 giờ 30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Vệ</a:t>
                      </a:r>
                      <a:r>
                        <a:rPr lang="vi-VN" sz="2000" b="1" baseline="0" dirty="0">
                          <a:latin typeface="+mj-lt"/>
                        </a:rPr>
                        <a:t> sinh cá nhân, tập thể dục, ăn sáng</a:t>
                      </a:r>
                    </a:p>
                    <a:p>
                      <a:r>
                        <a:rPr lang="vi-VN" sz="2000" b="1" dirty="0">
                          <a:latin typeface="+mj-lt"/>
                        </a:rPr>
                        <a:t>Học ở</a:t>
                      </a:r>
                      <a:r>
                        <a:rPr lang="vi-VN" sz="2000" b="1" baseline="0" dirty="0">
                          <a:latin typeface="+mj-lt"/>
                        </a:rPr>
                        <a:t> trường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( Thứ Bảy, Chủ nhật :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Tham gia Câu lạc bộ Bóng đá) 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99266"/>
              </p:ext>
            </p:extLst>
          </p:nvPr>
        </p:nvGraphicFramePr>
        <p:xfrm>
          <a:off x="370540" y="2273164"/>
          <a:ext cx="10703859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818"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 Trưa</a:t>
                      </a:r>
                      <a:r>
                        <a:rPr lang="vi-VN" sz="28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vi-VN" sz="2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EEF177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EEF1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11 giờ</a:t>
                      </a:r>
                      <a:r>
                        <a:rPr lang="vi-VN" sz="2000" b="1" baseline="0" dirty="0">
                          <a:latin typeface="+mj-lt"/>
                        </a:rPr>
                        <a:t> - 12 giờ 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12 giờ - 13 giờ 30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FDFD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Ăn</a:t>
                      </a:r>
                      <a:r>
                        <a:rPr lang="vi-VN" sz="2000" b="1" baseline="0" dirty="0">
                          <a:latin typeface="+mj-lt"/>
                        </a:rPr>
                        <a:t> trưa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Nghỉ trưa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FDFD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834084"/>
              </p:ext>
            </p:extLst>
          </p:nvPr>
        </p:nvGraphicFramePr>
        <p:xfrm>
          <a:off x="364564" y="3448821"/>
          <a:ext cx="1074270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2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lang="vi-VN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Chiều</a:t>
                      </a:r>
                    </a:p>
                  </a:txBody>
                  <a:tcPr>
                    <a:solidFill>
                      <a:srgbClr val="6FF16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F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53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14 giờ</a:t>
                      </a:r>
                      <a:r>
                        <a:rPr lang="vi-VN" sz="2000" b="1" baseline="0" dirty="0">
                          <a:latin typeface="+mj-lt"/>
                        </a:rPr>
                        <a:t> - 16 giờ 30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16 giờ 30 – 17 giờ 30</a:t>
                      </a:r>
                    </a:p>
                    <a:p>
                      <a:endParaRPr lang="vi-VN" sz="2000" baseline="0" dirty="0">
                        <a:latin typeface="+mj-lt"/>
                      </a:endParaRP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17 giờ 30 – 18 giờ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8BF5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Học ở</a:t>
                      </a:r>
                      <a:r>
                        <a:rPr lang="vi-VN" sz="2000" b="1" baseline="0" dirty="0">
                          <a:latin typeface="+mj-lt"/>
                        </a:rPr>
                        <a:t> trường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Chơi bóng đá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( Thứ Bảy, Chủ nhật: Vẽ tranh )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Vệ sinh cá nhân 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8BF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idx="1"/>
          </p:nvPr>
        </p:nvSpPr>
        <p:spPr>
          <a:xfrm>
            <a:off x="492649" y="-1"/>
            <a:ext cx="10515600" cy="1175657"/>
          </a:xfrm>
        </p:spPr>
        <p:txBody>
          <a:bodyPr>
            <a:normAutofit/>
          </a:bodyPr>
          <a:lstStyle/>
          <a:p>
            <a:pPr algn="ctr"/>
            <a:r>
              <a:rPr lang="vi-VN" b="1" dirty="0">
                <a:solidFill>
                  <a:srgbClr val="0070C0"/>
                </a:solidFill>
                <a:latin typeface="+mj-lt"/>
              </a:rPr>
              <a:t>Thời gian biểu</a:t>
            </a:r>
            <a:br>
              <a:rPr lang="vi-VN" dirty="0">
                <a:solidFill>
                  <a:srgbClr val="0070C0"/>
                </a:solidFill>
                <a:latin typeface="+mj-lt"/>
              </a:rPr>
            </a:br>
            <a:r>
              <a:rPr lang="vi-VN" sz="3100" dirty="0">
                <a:latin typeface="+mj-lt"/>
              </a:rPr>
              <a:t>THỜI GIAN BIỂU CỦA CẦU THỦ NHÍ </a:t>
            </a:r>
            <a:r>
              <a:rPr lang="vi-VN" sz="3100" b="1" dirty="0">
                <a:latin typeface="+mj-lt"/>
              </a:rPr>
              <a:t>LÊ ĐÌNH ANH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612" y="3284293"/>
            <a:ext cx="2535388" cy="357370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C26A27-95DC-4B62-91F5-FC82201E7D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9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03"/>
    </mc:Choice>
    <mc:Fallback xmlns="">
      <p:transition spd="slow" advTm="7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build="p"/>
      <p:bldP spid="8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0" y="587828"/>
            <a:ext cx="11087739" cy="64254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665825" y="0"/>
            <a:ext cx="10590321" cy="1175657"/>
          </a:xfrm>
        </p:spPr>
        <p:txBody>
          <a:bodyPr>
            <a:normAutofit fontScale="92500"/>
          </a:bodyPr>
          <a:lstStyle/>
          <a:p>
            <a:pPr algn="ctr"/>
            <a:r>
              <a:rPr lang="vi-VN" b="1" dirty="0">
                <a:solidFill>
                  <a:srgbClr val="0070C0"/>
                </a:solidFill>
                <a:latin typeface="+mj-lt"/>
              </a:rPr>
              <a:t>Thời gian biểu</a:t>
            </a:r>
            <a:br>
              <a:rPr lang="vi-VN" b="1" dirty="0">
                <a:solidFill>
                  <a:srgbClr val="0070C0"/>
                </a:solidFill>
                <a:latin typeface="+mj-lt"/>
              </a:rPr>
            </a:br>
            <a:r>
              <a:rPr lang="vi-VN" sz="3100" b="1" dirty="0">
                <a:latin typeface="+mj-lt"/>
              </a:rPr>
              <a:t>THỜI GIAN BIỂU CỦA CẦU THỦ NHÍ </a:t>
            </a:r>
            <a:r>
              <a:rPr lang="vi-VN" sz="4000" b="1" dirty="0">
                <a:latin typeface="+mj-lt"/>
              </a:rPr>
              <a:t>LÊ ĐÌNH ANH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ABDA36B-06CF-4315-9DA1-E618CB4B6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7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9"/>
    </mc:Choice>
    <mc:Fallback xmlns="">
      <p:transition spd="slow" advTm="1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620" y="138229"/>
            <a:ext cx="7130759" cy="22690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178" y="4816136"/>
            <a:ext cx="9996714" cy="9587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Cầu thủ nhí</a:t>
            </a:r>
            <a:r>
              <a:rPr lang="vi-VN" sz="4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r>
              <a:rPr lang="vi-VN" sz="4400" b="1" dirty="0">
                <a:latin typeface="+mj-lt"/>
              </a:rPr>
              <a:t>cầu thủ nhỏ tuổi.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7178" y="2661784"/>
            <a:ext cx="10515600" cy="1534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Thời gian biểu</a:t>
            </a:r>
            <a:r>
              <a:rPr lang="vi-VN" sz="4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r>
              <a:rPr lang="vi-VN" sz="4400" b="1" dirty="0">
                <a:latin typeface="+mj-lt"/>
              </a:rPr>
              <a:t>bảng kê thời gian và trình tự làm công việc khác nhau, thường là chung một ngày.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FC433E-074C-461C-BC71-6591F9DAB865}"/>
              </a:ext>
            </a:extLst>
          </p:cNvPr>
          <p:cNvSpPr txBox="1">
            <a:spLocks/>
          </p:cNvSpPr>
          <p:nvPr/>
        </p:nvSpPr>
        <p:spPr>
          <a:xfrm>
            <a:off x="938955" y="2351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3B083D-C479-40A4-AEF7-92075CA1A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4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677">
        <p15:prstTrans prst="fracture"/>
      </p:transition>
    </mc:Choice>
    <mc:Fallback xmlns="">
      <p:transition spd="slow" advTm="34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5" grpId="0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9937"/>
            <a:ext cx="10515600" cy="1325563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" name="Khung">
            <a:extLst>
              <a:ext uri="{FF2B5EF4-FFF2-40B4-BE49-F238E27FC236}">
                <a16:creationId xmlns:a16="http://schemas.microsoft.com/office/drawing/2014/main" id="{EDAD451C-5DC3-4D21-82B9-2B310385F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3" y="175311"/>
            <a:ext cx="11919467" cy="6530289"/>
          </a:xfrm>
          <a:prstGeom prst="rect">
            <a:avLst/>
          </a:prstGeom>
        </p:spPr>
      </p:pic>
      <p:sp>
        <p:nvSpPr>
          <p:cNvPr id="10" name="Câu hỏi 1">
            <a:extLst>
              <a:ext uri="{FF2B5EF4-FFF2-40B4-BE49-F238E27FC236}">
                <a16:creationId xmlns:a16="http://schemas.microsoft.com/office/drawing/2014/main" id="{972E9EBF-BFBF-4E65-B661-A8E1A80DB01C}"/>
              </a:ext>
            </a:extLst>
          </p:cNvPr>
          <p:cNvSpPr txBox="1"/>
          <p:nvPr/>
        </p:nvSpPr>
        <p:spPr>
          <a:xfrm>
            <a:off x="1708196" y="2902910"/>
            <a:ext cx="9645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Đình Anh 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99C1EB2D-5CD3-45EB-99BD-C6036E544EAE}"/>
              </a:ext>
            </a:extLst>
          </p:cNvPr>
          <p:cNvSpPr txBox="1"/>
          <p:nvPr/>
        </p:nvSpPr>
        <p:spPr>
          <a:xfrm>
            <a:off x="2385391" y="4113872"/>
            <a:ext cx="82914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sinh cá nhân, tập thể dục, ăn sáng.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ở trường.</a:t>
            </a:r>
          </a:p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Thứ Bảy, Chủ nhật: Tham gia Câu lạc bộ Bóng đá)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563" y="506479"/>
            <a:ext cx="9945914" cy="2013792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9569E75-264C-43AB-A57B-7AA74B7C2C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4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3"/>
    </mc:Choice>
    <mc:Fallback xmlns="">
      <p:transition spd="slow" advTm="50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hung">
            <a:extLst>
              <a:ext uri="{FF2B5EF4-FFF2-40B4-BE49-F238E27FC236}">
                <a16:creationId xmlns:a16="http://schemas.microsoft.com/office/drawing/2014/main" id="{EDAD451C-5DC3-4D21-82B9-2B310385F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358"/>
            <a:ext cx="11860567" cy="6422981"/>
          </a:xfrm>
          <a:prstGeom prst="rect">
            <a:avLst/>
          </a:prstGeom>
        </p:spPr>
      </p:pic>
      <p:sp>
        <p:nvSpPr>
          <p:cNvPr id="10" name="Câu hỏi 1">
            <a:extLst>
              <a:ext uri="{FF2B5EF4-FFF2-40B4-BE49-F238E27FC236}">
                <a16:creationId xmlns:a16="http://schemas.microsoft.com/office/drawing/2014/main" id="{972E9EBF-BFBF-4E65-B661-A8E1A80DB01C}"/>
              </a:ext>
            </a:extLst>
          </p:cNvPr>
          <p:cNvSpPr txBox="1"/>
          <p:nvPr/>
        </p:nvSpPr>
        <p:spPr>
          <a:xfrm>
            <a:off x="649813" y="2755518"/>
            <a:ext cx="9645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Đình Anh đá bóng vào lúc nào?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99C1EB2D-5CD3-45EB-99BD-C6036E544EAE}"/>
              </a:ext>
            </a:extLst>
          </p:cNvPr>
          <p:cNvSpPr txBox="1"/>
          <p:nvPr/>
        </p:nvSpPr>
        <p:spPr>
          <a:xfrm>
            <a:off x="1438366" y="3553569"/>
            <a:ext cx="788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33" y="3658341"/>
            <a:ext cx="5966254" cy="1439141"/>
          </a:xfrm>
          <a:prstGeom prst="rect">
            <a:avLst/>
          </a:prstGeom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28" y="4679033"/>
            <a:ext cx="2529091" cy="1640942"/>
          </a:xfr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640036"/>
              </p:ext>
            </p:extLst>
          </p:nvPr>
        </p:nvGraphicFramePr>
        <p:xfrm>
          <a:off x="1136342" y="705459"/>
          <a:ext cx="9466783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191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  </a:t>
                      </a:r>
                      <a:r>
                        <a:rPr lang="vi-VN" sz="3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</a:rPr>
                        <a:t>Chiều</a:t>
                      </a:r>
                    </a:p>
                  </a:txBody>
                  <a:tcPr>
                    <a:solidFill>
                      <a:srgbClr val="6FF16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F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879"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14 giờ</a:t>
                      </a:r>
                      <a:r>
                        <a:rPr lang="vi-VN" sz="2000" b="1" baseline="0" dirty="0">
                          <a:latin typeface="+mj-lt"/>
                        </a:rPr>
                        <a:t> - 16 giờ 30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16 giờ 30 – 17 giờ 30</a:t>
                      </a:r>
                      <a:endParaRPr lang="en-US" sz="2000" b="1" baseline="0" dirty="0">
                        <a:latin typeface="+mj-lt"/>
                      </a:endParaRPr>
                    </a:p>
                    <a:p>
                      <a:endParaRPr lang="vi-VN" sz="2000" baseline="0" dirty="0">
                        <a:latin typeface="+mj-lt"/>
                      </a:endParaRP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17 giờ 30 – 18 giờ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8BF5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latin typeface="+mj-lt"/>
                        </a:rPr>
                        <a:t>Học ở</a:t>
                      </a:r>
                      <a:r>
                        <a:rPr lang="vi-VN" sz="2000" b="1" baseline="0" dirty="0">
                          <a:latin typeface="+mj-lt"/>
                        </a:rPr>
                        <a:t> trường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Chơi bóng đá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( Thứ Bảy, Chủ nhật: Vẽ tranh )</a:t>
                      </a:r>
                    </a:p>
                    <a:p>
                      <a:r>
                        <a:rPr lang="vi-VN" sz="2000" b="1" baseline="0" dirty="0">
                          <a:latin typeface="+mj-lt"/>
                        </a:rPr>
                        <a:t>Vệ sinh cá nhân </a:t>
                      </a:r>
                      <a:endParaRPr lang="vi-VN" sz="2000" b="1" dirty="0">
                        <a:latin typeface="+mj-lt"/>
                      </a:endParaRPr>
                    </a:p>
                  </a:txBody>
                  <a:tcPr>
                    <a:solidFill>
                      <a:srgbClr val="8BF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EC4ADD-EC59-411D-AEC6-8EC3A4A41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7"/>
    </mc:Choice>
    <mc:Fallback xmlns="">
      <p:transition spd="slow" advTm="4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9937"/>
            <a:ext cx="10515600" cy="1325563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" name="Khung">
            <a:extLst>
              <a:ext uri="{FF2B5EF4-FFF2-40B4-BE49-F238E27FC236}">
                <a16:creationId xmlns:a16="http://schemas.microsoft.com/office/drawing/2014/main" id="{EDAD451C-5DC3-4D21-82B9-2B310385F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6" y="363985"/>
            <a:ext cx="11919467" cy="6152226"/>
          </a:xfrm>
          <a:prstGeom prst="rect">
            <a:avLst/>
          </a:prstGeom>
        </p:spPr>
      </p:pic>
      <p:sp>
        <p:nvSpPr>
          <p:cNvPr id="10" name="Câu hỏi 1">
            <a:extLst>
              <a:ext uri="{FF2B5EF4-FFF2-40B4-BE49-F238E27FC236}">
                <a16:creationId xmlns:a16="http://schemas.microsoft.com/office/drawing/2014/main" id="{972E9EBF-BFBF-4E65-B661-A8E1A80DB01C}"/>
              </a:ext>
            </a:extLst>
          </p:cNvPr>
          <p:cNvSpPr txBox="1"/>
          <p:nvPr/>
        </p:nvSpPr>
        <p:spPr>
          <a:xfrm>
            <a:off x="319596" y="1825625"/>
            <a:ext cx="11798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giúp ích gì cho bạn Đình Anh?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hỏi 1">
            <a:extLst>
              <a:ext uri="{FF2B5EF4-FFF2-40B4-BE49-F238E27FC236}">
                <a16:creationId xmlns:a16="http://schemas.microsoft.com/office/drawing/2014/main" id="{99C1EB2D-5CD3-45EB-99BD-C6036E544EAE}"/>
              </a:ext>
            </a:extLst>
          </p:cNvPr>
          <p:cNvSpPr txBox="1"/>
          <p:nvPr/>
        </p:nvSpPr>
        <p:spPr>
          <a:xfrm>
            <a:off x="838200" y="3175420"/>
            <a:ext cx="10371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biểu sẽ giúp bạn Đình 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công việc tiếp 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ngày, trong tuần là gì.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7880B6-8D95-47AD-9080-3CCCBD1EF6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8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4"/>
    </mc:Choice>
    <mc:Fallback xmlns="">
      <p:transition spd="slow" advTm="4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58" y="0"/>
            <a:ext cx="10694895" cy="1181287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0070C0"/>
                </a:solidFill>
              </a:rPr>
              <a:t>Thời gian biểu</a:t>
            </a:r>
            <a:br>
              <a:rPr lang="vi-VN" dirty="0">
                <a:solidFill>
                  <a:srgbClr val="0070C0"/>
                </a:solidFill>
              </a:rPr>
            </a:br>
            <a:r>
              <a:rPr lang="vi-VN" sz="3100" dirty="0"/>
              <a:t>THỜI GIAN BIỂU CỦA CẦU THỦ NHÍ </a:t>
            </a:r>
            <a:r>
              <a:rPr lang="vi-VN" sz="3100" b="1" dirty="0"/>
              <a:t>LÊ ĐÌNH ANH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9" y="1181287"/>
            <a:ext cx="10694894" cy="5676714"/>
          </a:xfrm>
        </p:spPr>
      </p:pic>
      <p:sp>
        <p:nvSpPr>
          <p:cNvPr id="3" name="Rectangle 2"/>
          <p:cNvSpPr/>
          <p:nvPr/>
        </p:nvSpPr>
        <p:spPr>
          <a:xfrm>
            <a:off x="2821292" y="1808576"/>
            <a:ext cx="67305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 đọc lại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D8D4FC-C4BA-46D0-A27F-9336693F8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0"/>
    </mc:Choice>
    <mc:Fallback xmlns="">
      <p:transition spd="slow" advTm="2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92886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127" y="1884362"/>
            <a:ext cx="9090660" cy="788035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8127" y="2672397"/>
            <a:ext cx="90906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9BDEE0-93EE-4D93-ABA1-CA3A1A8423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3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2"/>
    </mc:Choice>
    <mc:Fallback xmlns="">
      <p:transition spd="slow" advTm="22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4188" y="1894749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Vector khung nền trẻ em | Thư viện stock vector đẹp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8" y="365632"/>
            <a:ext cx="10679837" cy="649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4188" y="1373467"/>
            <a:ext cx="6492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5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E27B50-4877-4FE1-B47C-66F4934B9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3"/>
    </mc:Choice>
    <mc:Fallback xmlns="">
      <p:transition spd="slow" advTm="1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497" y="168676"/>
            <a:ext cx="3798622" cy="1325563"/>
          </a:xfrm>
        </p:spPr>
        <p:txBody>
          <a:bodyPr>
            <a:normAutofit/>
          </a:bodyPr>
          <a:lstStyle/>
          <a:p>
            <a:r>
              <a:rPr lang="vi-VN" sz="6000" b="1" u="sng" dirty="0">
                <a:solidFill>
                  <a:srgbClr val="FF0000"/>
                </a:solidFill>
              </a:rPr>
              <a:t>Mục tiêu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182" y="3897810"/>
            <a:ext cx="10832961" cy="2147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- Biết liên hệ bản thân: lập thời gian biểu để thực hiện các công việc trong ngày.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B6C4A-0FC8-45F0-AD78-8A12AB7E72DA}"/>
              </a:ext>
            </a:extLst>
          </p:cNvPr>
          <p:cNvSpPr txBox="1">
            <a:spLocks/>
          </p:cNvSpPr>
          <p:nvPr/>
        </p:nvSpPr>
        <p:spPr>
          <a:xfrm>
            <a:off x="899906" y="1577382"/>
            <a:ext cx="10392187" cy="2147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1254E9B-3D20-4268-B689-8C24D4AEA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4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3"/>
    </mc:Choice>
    <mc:Fallback xmlns="">
      <p:transition spd="slow" advTm="1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4000"/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22834" y="967262"/>
            <a:ext cx="7542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vi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effectLst/>
              </a:rPr>
              <a:t>Khởi động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4062" y="2268694"/>
            <a:ext cx="97042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2: </a:t>
            </a:r>
            <a:r>
              <a:rPr lang="vi-V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</a:rPr>
              <a:t>Luyện đọc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1222" y="3570126"/>
            <a:ext cx="90811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3: </a:t>
            </a:r>
            <a:r>
              <a:rPr lang="vi-V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</a:rPr>
              <a:t>Tìm hiểu bài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9875" y="4871558"/>
            <a:ext cx="90811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vi-V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</a:rPr>
              <a:t>Luyện đọc lại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effectLst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373B7FC-CE36-4E26-9700-E55CC3E766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0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81">
        <p15:prstTrans prst="peelOff"/>
      </p:transition>
    </mc:Choice>
    <mc:Fallback xmlns="">
      <p:transition spd="slow" advTm="15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38985" y="1842448"/>
            <a:ext cx="7397086" cy="15149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9600" b="1" dirty="0">
                <a:solidFill>
                  <a:srgbClr val="FF0000"/>
                </a:solidFill>
                <a:latin typeface="+mj-lt"/>
              </a:rPr>
              <a:t>Khởi động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E5183D-9EA0-411F-BED1-1A6B874A42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"/>
    </mc:Choice>
    <mc:Fallback xmlns="">
      <p:transition spd="slow" advTm="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41" y="880422"/>
            <a:ext cx="11978718" cy="1325563"/>
          </a:xfrm>
        </p:spPr>
        <p:txBody>
          <a:bodyPr>
            <a:noAutofit/>
          </a:bodyPr>
          <a:lstStyle/>
          <a:p>
            <a:pPr algn="ctr"/>
            <a:r>
              <a:rPr lang="vi-VN" sz="5400" b="1" i="1" dirty="0">
                <a:solidFill>
                  <a:srgbClr val="0070C0"/>
                </a:solidFill>
              </a:rPr>
              <a:t>Hãy nói những việc em làm trong ngày theo gợi ý: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20" y="2743199"/>
            <a:ext cx="10336304" cy="2326341"/>
          </a:xfrm>
          <a:blipFill>
            <a:blip r:embed="rId5"/>
            <a:stretch>
              <a:fillRect/>
            </a:stretch>
          </a:blipFill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6BE6C5-41B7-416B-8FB0-C4FE06EC8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2"/>
    </mc:Choice>
    <mc:Fallback xmlns="">
      <p:transition spd="slow" advTm="2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24674" y="1972675"/>
            <a:ext cx="85898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Tiết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  <a:effectLst/>
              </a:rPr>
              <a:t> 5: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</a:t>
            </a:r>
            <a:r>
              <a:rPr lang="vi-VN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Thời gian biểu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E0200-FB97-4780-91ED-A366666E01A7}"/>
              </a:ext>
            </a:extLst>
          </p:cNvPr>
          <p:cNvSpPr txBox="1"/>
          <p:nvPr/>
        </p:nvSpPr>
        <p:spPr>
          <a:xfrm>
            <a:off x="6205492" y="1313896"/>
            <a:ext cx="5834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bao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CA1B260-0178-49C9-B947-85BB30193D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9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42"/>
    </mc:Choice>
    <mc:Fallback xmlns="">
      <p:transition spd="slow" advTm="9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403" y="72137"/>
            <a:ext cx="10694895" cy="1181287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0070C0"/>
                </a:solidFill>
              </a:rPr>
              <a:t>Thời gian biểu</a:t>
            </a:r>
            <a:br>
              <a:rPr lang="vi-VN" dirty="0">
                <a:solidFill>
                  <a:srgbClr val="0070C0"/>
                </a:solidFill>
              </a:rPr>
            </a:br>
            <a:r>
              <a:rPr lang="vi-VN" sz="3100" b="1" dirty="0">
                <a:solidFill>
                  <a:srgbClr val="FF0000"/>
                </a:solidFill>
              </a:rPr>
              <a:t>THỜI GIAN BIỂU CỦA CẦU THỦ NHÍ </a:t>
            </a:r>
            <a:r>
              <a:rPr lang="vi-VN" sz="4000" b="1" dirty="0">
                <a:solidFill>
                  <a:srgbClr val="FF0000"/>
                </a:solidFill>
              </a:rPr>
              <a:t>LÊ ĐÌNH ANH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1181287"/>
            <a:ext cx="10694894" cy="567671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3702" y="1333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b="1" dirty="0">
                <a:solidFill>
                  <a:srgbClr val="FF0000"/>
                </a:solidFill>
              </a:rPr>
              <a:t>Luyện đọc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FC29AA-F156-4150-9CF8-57B9DDA66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9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30"/>
    </mc:Choice>
    <mc:Fallback xmlns="">
      <p:transition spd="slow" advTm="11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44" y="1311191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915629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195332" y="1565627"/>
            <a:ext cx="58013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38E36-77D7-4FEA-AAEB-8F60865676FF}"/>
              </a:ext>
            </a:extLst>
          </p:cNvPr>
          <p:cNvSpPr txBox="1"/>
          <p:nvPr/>
        </p:nvSpPr>
        <p:spPr>
          <a:xfrm>
            <a:off x="2453355" y="2610096"/>
            <a:ext cx="2403735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3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EE09A-CC07-4952-B055-A26462033BA9}"/>
              </a:ext>
            </a:extLst>
          </p:cNvPr>
          <p:cNvSpPr txBox="1"/>
          <p:nvPr/>
        </p:nvSpPr>
        <p:spPr>
          <a:xfrm>
            <a:off x="2393304" y="3918812"/>
            <a:ext cx="304442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53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53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AFD3F8-DF23-4CA6-96B8-E5BAA7503C18}"/>
              </a:ext>
            </a:extLst>
          </p:cNvPr>
          <p:cNvSpPr txBox="1"/>
          <p:nvPr/>
        </p:nvSpPr>
        <p:spPr>
          <a:xfrm>
            <a:off x="6213607" y="2636306"/>
            <a:ext cx="295625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3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</a:t>
            </a:r>
            <a:endParaRPr lang="en-US" sz="53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EE09A-CC07-4952-B055-A26462033BA9}"/>
              </a:ext>
            </a:extLst>
          </p:cNvPr>
          <p:cNvSpPr txBox="1"/>
          <p:nvPr/>
        </p:nvSpPr>
        <p:spPr>
          <a:xfrm>
            <a:off x="5741727" y="3927108"/>
            <a:ext cx="4221027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53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5333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C38E36-77D7-4FEA-AAEB-8F60865676FF}"/>
              </a:ext>
            </a:extLst>
          </p:cNvPr>
          <p:cNvSpPr txBox="1"/>
          <p:nvPr/>
        </p:nvSpPr>
        <p:spPr>
          <a:xfrm>
            <a:off x="2453356" y="2612087"/>
            <a:ext cx="89370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C38E36-77D7-4FEA-AAEB-8F60865676FF}"/>
              </a:ext>
            </a:extLst>
          </p:cNvPr>
          <p:cNvSpPr txBox="1"/>
          <p:nvPr/>
        </p:nvSpPr>
        <p:spPr>
          <a:xfrm>
            <a:off x="3958817" y="3918811"/>
            <a:ext cx="775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AFD3F8-DF23-4CA6-96B8-E5BAA7503C18}"/>
              </a:ext>
            </a:extLst>
          </p:cNvPr>
          <p:cNvSpPr txBox="1"/>
          <p:nvPr/>
        </p:nvSpPr>
        <p:spPr>
          <a:xfrm>
            <a:off x="7192867" y="2636307"/>
            <a:ext cx="78460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AFD3F8-DF23-4CA6-96B8-E5BAA7503C18}"/>
              </a:ext>
            </a:extLst>
          </p:cNvPr>
          <p:cNvSpPr txBox="1"/>
          <p:nvPr/>
        </p:nvSpPr>
        <p:spPr>
          <a:xfrm>
            <a:off x="8273921" y="3927108"/>
            <a:ext cx="86090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808DE48-05D9-4651-B627-BAC9FAF585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6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3"/>
    </mc:Choice>
    <mc:Fallback xmlns=""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/>
      <p:bldP spid="18" grpId="0"/>
      <p:bldP spid="20" grpId="0"/>
      <p:bldP spid="22" grpId="0"/>
      <p:bldP spid="24" grpId="0"/>
      <p:bldP spid="26" grpId="0"/>
      <p:bldP spid="29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22" y="24170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6" y="995503"/>
            <a:ext cx="10093911" cy="5075794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024388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6" y="1833612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42" y="208800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544" y="41104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082" y="3585848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797722" y="1481570"/>
            <a:ext cx="491833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CÂU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EE09A-CC07-4952-B055-A26462033BA9}"/>
              </a:ext>
            </a:extLst>
          </p:cNvPr>
          <p:cNvSpPr txBox="1"/>
          <p:nvPr/>
        </p:nvSpPr>
        <p:spPr>
          <a:xfrm>
            <a:off x="1387554" y="2767280"/>
            <a:ext cx="9783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7874B3-5BD1-4F42-A6E7-1470BCFF1292}"/>
              </a:ext>
            </a:extLst>
          </p:cNvPr>
          <p:cNvCxnSpPr/>
          <p:nvPr/>
        </p:nvCxnSpPr>
        <p:spPr>
          <a:xfrm flipH="1">
            <a:off x="6201051" y="3428999"/>
            <a:ext cx="274320" cy="731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F775B3-D7A7-485A-832C-3686EA6CF775}"/>
              </a:ext>
            </a:extLst>
          </p:cNvPr>
          <p:cNvCxnSpPr/>
          <p:nvPr/>
        </p:nvCxnSpPr>
        <p:spPr>
          <a:xfrm>
            <a:off x="5412067" y="2802846"/>
            <a:ext cx="0" cy="128787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DB0D10D-0353-4152-9F48-B124C9A86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3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7"/>
    </mc:Choice>
    <mc:Fallback xmlns="">
      <p:transition spd="slow" advTm="23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|3.5|6|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5|5.6|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3.5|1.6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4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8|1.7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3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9|3.7|20.1|1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|0.8|13.5|16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596</Words>
  <Application>Microsoft Office PowerPoint</Application>
  <PresentationFormat>Widescreen</PresentationFormat>
  <Paragraphs>91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Mục tiêu :</vt:lpstr>
      <vt:lpstr>PowerPoint Presentation</vt:lpstr>
      <vt:lpstr>PowerPoint Presentation</vt:lpstr>
      <vt:lpstr>Hãy nói những việc em làm trong ngày theo gợi ý: </vt:lpstr>
      <vt:lpstr>PowerPoint Presentation</vt:lpstr>
      <vt:lpstr>Thời gian biểu THỜI GIAN BIỂU CỦA CẦU THỦ NHÍ LÊ ĐÌNH 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gian biểu THỜI GIAN BIỂU CỦA CẦU THỦ NHÍ LÊ ĐÌNH ANH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AnnaRosa</dc:creator>
  <cp:lastModifiedBy>Thùy Uyên Nguyễn</cp:lastModifiedBy>
  <cp:revision>73</cp:revision>
  <dcterms:created xsi:type="dcterms:W3CDTF">2021-08-18T07:56:05Z</dcterms:created>
  <dcterms:modified xsi:type="dcterms:W3CDTF">2021-09-08T12:18:36Z</dcterms:modified>
</cp:coreProperties>
</file>